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73" r:id="rId6"/>
    <p:sldId id="271" r:id="rId7"/>
    <p:sldId id="259" r:id="rId8"/>
    <p:sldId id="274" r:id="rId9"/>
    <p:sldId id="275" r:id="rId10"/>
    <p:sldId id="276" r:id="rId11"/>
    <p:sldId id="277" r:id="rId12"/>
    <p:sldId id="279" r:id="rId13"/>
    <p:sldId id="278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4DB0-F94A-4CBB-A7A1-187CCB7A6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3C82B-2285-1E9D-64E9-7DDD7BCE0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B06AB-A4D8-FC15-340A-71CA9AEB1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EF2D-5856-6829-0447-7627D279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38AAC-BCFC-3FCE-8212-51B7F79D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5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8EEB-1E31-54D5-0126-9680F1F9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FD57D-90C1-09BF-9C8A-74A32488D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DA768-6449-60F3-6854-0EF41D35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9EE5-1944-FD89-5F0C-B0FA9C25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3623B-FF7D-33DB-41D4-EB867DBB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41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5A942D-0B08-593F-E80F-89A8673F4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D4A2C-548F-5959-40D3-4F3C64444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3559E-9309-1CB9-3C64-C7FECEC07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D05F-BE6D-6C75-20A2-D6211DC5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D0292-7217-B5C1-D705-3308D139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26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CF97B-0B84-4E80-8C06-40D8A184A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8EE9-655F-40A8-886C-7A2C60B981B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06C382-9B6F-4694-B0D1-8C154B95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87A0-E940-4E74-95B9-92D40423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6D8D0-BACE-498B-B10B-8557A2328AE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D0F861-EACA-45CD-878B-213EF28BFB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0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7FDF-F4A5-AD1A-5F42-820E5C28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5A504-13D7-5409-A56D-AA5514BD1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724D0-FD1F-C2CC-8AE3-0F4284A3F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C92B7-D030-9E58-8A51-C1AF6B2D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117CB-33F4-540E-595E-90E4B739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6D30-6560-BB7D-6B09-F874C534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9D4E0-DC84-FC6F-6A12-7350D57DA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57C42-01B1-4CE9-2BE2-63A48B15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6746-3FFD-E029-1D60-1786ADEF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3D54D-A516-A448-99E2-DD8F1266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79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FDF3-E43B-286F-660C-8F0F87EC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D8320-4DE2-1F71-158A-08ABF9BFD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4240B-0332-F810-474F-64FCCE08B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CABCD-098F-F90B-6502-06726581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18C75-034F-D59C-E5CE-5E56EB24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96FDA-0AA3-D991-2099-A412E130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1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E5E7-18AB-77D4-8424-C4777AF5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201DB-577A-C39F-38F3-8A6E7DC4D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6C5B0-395D-9AB1-A1DD-B66D82B36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DA7EC-313C-E0B2-7171-1C5A84B60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24A46-D0B6-9B39-AB37-1FDD6A44C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3E0F5-CB30-851D-6E15-2FC65FBA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6B2DF1-B1F6-65DC-8C93-1DDD152B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E96DB-055F-7776-50F5-3A7245DD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7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6187-99A4-1DA2-4EB3-C059E98D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580DE-E6AE-514D-2A7C-5E811FCF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ADED7-A15A-4600-A0CC-9DA7C5DB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33702-1342-88B6-8DFD-2CE723F1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D7782-A6A8-0F30-AAB9-FFE375E9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6CB40-17E9-7E23-82DB-CA2008F5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AB1B1-FF26-34B4-4346-DD7ED938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8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7D47-3889-ACA6-0831-7C4480AB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497ED-6DD9-CC00-00D7-585B83E7A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142EF-F969-60C8-FD83-BA056386C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20A94-83CF-5B13-48CE-E6B0FE68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77C69-C70D-7A3F-B508-CB6135C2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2523C-ED26-A104-9E33-24BB4F2C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9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F05E-7656-5387-2D80-216EA076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16021-6326-230A-BCCE-4C1985A5C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E2570-AEBF-3950-2E08-09455E92B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476F7-B96F-1BE1-6751-94728F31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57CC-84A7-6440-7372-3E557478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98884-12BE-0B4A-AA18-32D970E9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2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0CABFF-C917-A9AF-AC7E-5F34A4C1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EE200-D68B-6F74-A86B-763AFAFB8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30D55-971D-FE96-CA0D-8F9F5CC75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D28D9-DCDB-4352-A01E-ABA6876FF3A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B10C4-A0DF-48FD-0D9F-E4FF135FA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04EE0-8327-6631-1545-0B95EA3F1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CFD12-2033-4CB1-B007-99092A1C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5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6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5BE4E7E-DD83-4A95-86C6-0FEB44A4D96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5" b="13125"/>
          <a:stretch/>
        </p:blipFill>
        <p:spPr>
          <a:xfrm>
            <a:off x="0" y="0"/>
            <a:ext cx="12192000" cy="6858000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20DD483-7396-41BE-9453-9CA270D9B863}"/>
              </a:ext>
            </a:extLst>
          </p:cNvPr>
          <p:cNvGrpSpPr/>
          <p:nvPr/>
        </p:nvGrpSpPr>
        <p:grpSpPr>
          <a:xfrm>
            <a:off x="2310864" y="1502231"/>
            <a:ext cx="7584249" cy="1046791"/>
            <a:chOff x="2310865" y="1768043"/>
            <a:chExt cx="7529822" cy="6620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FDC94-32A6-4BE7-860E-560873E6721C}"/>
                </a:ext>
              </a:extLst>
            </p:cNvPr>
            <p:cNvSpPr txBox="1"/>
            <p:nvPr/>
          </p:nvSpPr>
          <p:spPr>
            <a:xfrm>
              <a:off x="2310865" y="1768043"/>
              <a:ext cx="7529822" cy="369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TROJAN HEX</a:t>
              </a:r>
              <a:endParaRPr lang="ko-KR" altLang="en-US" sz="32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921E79-470C-414A-9CA9-2BAD675CAE3B}"/>
                </a:ext>
              </a:extLst>
            </p:cNvPr>
            <p:cNvSpPr txBox="1"/>
            <p:nvPr/>
          </p:nvSpPr>
          <p:spPr>
            <a:xfrm>
              <a:off x="2867887" y="2215977"/>
              <a:ext cx="6401901" cy="214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 Pro Light" panose="02040302050405020303" pitchFamily="18" charset="0"/>
                </a:rPr>
                <a:t>THERE’S ALWAYS A WAY TO DO IT BETTER</a:t>
              </a:r>
              <a:endParaRPr lang="en-US" sz="16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33B266-183E-4F01-8859-730ABCEEFBB0}"/>
              </a:ext>
            </a:extLst>
          </p:cNvPr>
          <p:cNvSpPr txBox="1"/>
          <p:nvPr/>
        </p:nvSpPr>
        <p:spPr>
          <a:xfrm>
            <a:off x="2165524" y="5241849"/>
            <a:ext cx="78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3000" spc="2000" dirty="0">
                <a:latin typeface="Georgia" panose="02040502050405020303" pitchFamily="18" charset="0"/>
              </a:rPr>
              <a:t> BLOCKCHAIN</a:t>
            </a:r>
          </a:p>
        </p:txBody>
      </p:sp>
    </p:spTree>
    <p:extLst>
      <p:ext uri="{BB962C8B-B14F-4D97-AF65-F5344CB8AC3E}">
        <p14:creationId xmlns:p14="http://schemas.microsoft.com/office/powerpoint/2010/main" val="41093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thereum Smart Contracts Vulnerable to Hacks: $4 Million in Ether at Risk">
            <a:extLst>
              <a:ext uri="{FF2B5EF4-FFF2-40B4-BE49-F238E27FC236}">
                <a16:creationId xmlns:a16="http://schemas.microsoft.com/office/drawing/2014/main" id="{C3139749-1626-D08E-B41C-5F5A4340E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2" b="6407"/>
          <a:stretch/>
        </p:blipFill>
        <p:spPr bwMode="auto">
          <a:xfrm>
            <a:off x="1864309" y="656948"/>
            <a:ext cx="8176334" cy="57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55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BFF06-DB95-A329-5029-572A64300EFC}"/>
              </a:ext>
            </a:extLst>
          </p:cNvPr>
          <p:cNvSpPr txBox="1"/>
          <p:nvPr/>
        </p:nvSpPr>
        <p:spPr>
          <a:xfrm>
            <a:off x="1707619" y="2539014"/>
            <a:ext cx="8776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PROJECT</a:t>
            </a:r>
          </a:p>
        </p:txBody>
      </p:sp>
    </p:spTree>
    <p:extLst>
      <p:ext uri="{BB962C8B-B14F-4D97-AF65-F5344CB8AC3E}">
        <p14:creationId xmlns:p14="http://schemas.microsoft.com/office/powerpoint/2010/main" val="8747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uffle Suite tutorial: How to develop Ethereum smart contracts - LogRocket  Blog">
            <a:extLst>
              <a:ext uri="{FF2B5EF4-FFF2-40B4-BE49-F238E27FC236}">
                <a16:creationId xmlns:a16="http://schemas.microsoft.com/office/drawing/2014/main" id="{35DF234E-8F06-EC6D-1E08-B7ECE4D9A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70" y="443149"/>
            <a:ext cx="10167660" cy="59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14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thereum - Ganache for Blockchain">
            <a:extLst>
              <a:ext uri="{FF2B5EF4-FFF2-40B4-BE49-F238E27FC236}">
                <a16:creationId xmlns:a16="http://schemas.microsoft.com/office/drawing/2014/main" id="{9B7B9EF2-278E-073C-C68E-57C5984A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843" y="610674"/>
            <a:ext cx="9589734" cy="524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74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taMask">
            <a:extLst>
              <a:ext uri="{FF2B5EF4-FFF2-40B4-BE49-F238E27FC236}">
                <a16:creationId xmlns:a16="http://schemas.microsoft.com/office/drawing/2014/main" id="{015EA172-46C0-07FF-C85C-48470516D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4" y="1017973"/>
            <a:ext cx="7338874" cy="458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0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4018A-5158-662D-E517-F90C3F6BF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4897" r="3598" b="3809"/>
          <a:stretch/>
        </p:blipFill>
        <p:spPr>
          <a:xfrm>
            <a:off x="793038" y="609677"/>
            <a:ext cx="2575314" cy="3350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6F502-8B60-2E68-5923-84F7457E8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77" y="491700"/>
            <a:ext cx="2911151" cy="3586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59C0C2-7FFC-9274-213A-362BC6DAF3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r="1" b="2673"/>
          <a:stretch/>
        </p:blipFill>
        <p:spPr>
          <a:xfrm>
            <a:off x="8154954" y="794225"/>
            <a:ext cx="3172409" cy="3208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42270-5C17-21A9-09F4-F5FA4716DAF0}"/>
              </a:ext>
            </a:extLst>
          </p:cNvPr>
          <p:cNvSpPr txBox="1"/>
          <p:nvPr/>
        </p:nvSpPr>
        <p:spPr>
          <a:xfrm>
            <a:off x="1276244" y="4553339"/>
            <a:ext cx="160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Sandesh Reddy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FB6E9-ECA2-7F20-9EA9-36039B883881}"/>
              </a:ext>
            </a:extLst>
          </p:cNvPr>
          <p:cNvSpPr txBox="1"/>
          <p:nvPr/>
        </p:nvSpPr>
        <p:spPr>
          <a:xfrm>
            <a:off x="5033385" y="4553339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Girish kshatriya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239CB-2E8D-2AE4-A626-80FC1190EE94}"/>
              </a:ext>
            </a:extLst>
          </p:cNvPr>
          <p:cNvSpPr txBox="1"/>
          <p:nvPr/>
        </p:nvSpPr>
        <p:spPr>
          <a:xfrm>
            <a:off x="9035343" y="4553339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Dinesh Das</a:t>
            </a:r>
          </a:p>
        </p:txBody>
      </p:sp>
    </p:spTree>
    <p:extLst>
      <p:ext uri="{BB962C8B-B14F-4D97-AF65-F5344CB8AC3E}">
        <p14:creationId xmlns:p14="http://schemas.microsoft.com/office/powerpoint/2010/main" val="173455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7135F-D0FE-F3EF-0F4E-F459A516A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 t="11203" r="6213" b="14951"/>
          <a:stretch/>
        </p:blipFill>
        <p:spPr>
          <a:xfrm>
            <a:off x="547033" y="898863"/>
            <a:ext cx="10616421" cy="50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9399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174814-CB6D-8E10-AB63-C37B395A704B}"/>
              </a:ext>
            </a:extLst>
          </p:cNvPr>
          <p:cNvSpPr txBox="1"/>
          <p:nvPr/>
        </p:nvSpPr>
        <p:spPr>
          <a:xfrm>
            <a:off x="4355253" y="-55964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D461604-8A32-719E-CA8E-DDC1F8973E60}"/>
              </a:ext>
            </a:extLst>
          </p:cNvPr>
          <p:cNvSpPr/>
          <p:nvPr/>
        </p:nvSpPr>
        <p:spPr>
          <a:xfrm>
            <a:off x="838452" y="1124231"/>
            <a:ext cx="2068297" cy="1019314"/>
          </a:xfrm>
          <a:prstGeom prst="wedgeEllipseCallout">
            <a:avLst>
              <a:gd name="adj1" fmla="val 5779"/>
              <a:gd name="adj2" fmla="val 6511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05076-4955-FB48-62D6-A2711AD8D16D}"/>
              </a:ext>
            </a:extLst>
          </p:cNvPr>
          <p:cNvCxnSpPr>
            <a:cxnSpLocks/>
          </p:cNvCxnSpPr>
          <p:nvPr/>
        </p:nvCxnSpPr>
        <p:spPr>
          <a:xfrm>
            <a:off x="6096000" y="549062"/>
            <a:ext cx="0" cy="5073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07AF4F-BC7E-D49C-4521-EF659B4CDA76}"/>
              </a:ext>
            </a:extLst>
          </p:cNvPr>
          <p:cNvSpPr txBox="1"/>
          <p:nvPr/>
        </p:nvSpPr>
        <p:spPr>
          <a:xfrm>
            <a:off x="1055159" y="1398952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 Ram I need  10 lakh</a:t>
            </a:r>
          </a:p>
          <a:p>
            <a:r>
              <a:rPr lang="en-US" sz="1400" dirty="0"/>
              <a:t> rupees</a:t>
            </a:r>
            <a:r>
              <a:rPr lang="en-US" sz="1200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02C902-94BE-FD15-175D-3ED7486F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06" y="2277403"/>
            <a:ext cx="1839388" cy="1839388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52963CFC-52D1-C166-BBDA-3F966BC94052}"/>
              </a:ext>
            </a:extLst>
          </p:cNvPr>
          <p:cNvSpPr/>
          <p:nvPr/>
        </p:nvSpPr>
        <p:spPr>
          <a:xfrm>
            <a:off x="3395559" y="1197773"/>
            <a:ext cx="2157592" cy="980983"/>
          </a:xfrm>
          <a:prstGeom prst="wedgeEllipseCallout">
            <a:avLst>
              <a:gd name="adj1" fmla="val -28802"/>
              <a:gd name="adj2" fmla="val 6163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DF5F2-0757-2BBF-B291-84E973AB7964}"/>
              </a:ext>
            </a:extLst>
          </p:cNvPr>
          <p:cNvSpPr txBox="1"/>
          <p:nvPr/>
        </p:nvSpPr>
        <p:spPr>
          <a:xfrm>
            <a:off x="3556165" y="1340008"/>
            <a:ext cx="20733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Sure Sam I’m always here </a:t>
            </a:r>
          </a:p>
          <a:p>
            <a:r>
              <a:rPr lang="en-US" sz="1400" dirty="0"/>
              <a:t>to help you. </a:t>
            </a:r>
          </a:p>
          <a:p>
            <a:r>
              <a:rPr lang="en-US" sz="1400" dirty="0"/>
              <a:t>Take this cheque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F89193-FAF1-FA55-04F8-0A88AF076B78}"/>
              </a:ext>
            </a:extLst>
          </p:cNvPr>
          <p:cNvSpPr txBox="1"/>
          <p:nvPr/>
        </p:nvSpPr>
        <p:spPr>
          <a:xfrm>
            <a:off x="415200" y="4533729"/>
            <a:ext cx="5533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Ram believed that by giving his cheque there would</a:t>
            </a:r>
          </a:p>
          <a:p>
            <a:r>
              <a:rPr lang="en-US" dirty="0"/>
              <a:t>be transaction proof. But things are not same every time.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3A0A2-9FC0-F634-15B5-66FC1632DB72}"/>
              </a:ext>
            </a:extLst>
          </p:cNvPr>
          <p:cNvSpPr txBox="1"/>
          <p:nvPr/>
        </p:nvSpPr>
        <p:spPr>
          <a:xfrm>
            <a:off x="84544" y="58721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03BD-A272-6C9D-E462-6E5A79540ECF}"/>
              </a:ext>
            </a:extLst>
          </p:cNvPr>
          <p:cNvSpPr txBox="1"/>
          <p:nvPr/>
        </p:nvSpPr>
        <p:spPr>
          <a:xfrm>
            <a:off x="6377596" y="58721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E298EE92-585D-C5D2-07BD-7DAB35FE2A06}"/>
              </a:ext>
            </a:extLst>
          </p:cNvPr>
          <p:cNvSpPr/>
          <p:nvPr/>
        </p:nvSpPr>
        <p:spPr>
          <a:xfrm>
            <a:off x="6169706" y="1075603"/>
            <a:ext cx="2249497" cy="1103153"/>
          </a:xfrm>
          <a:prstGeom prst="wedgeEllipseCallout">
            <a:avLst>
              <a:gd name="adj1" fmla="val 19817"/>
              <a:gd name="adj2" fmla="val 5894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6D1EB9-8AC8-3C03-456E-D7156D7B706B}"/>
              </a:ext>
            </a:extLst>
          </p:cNvPr>
          <p:cNvSpPr txBox="1"/>
          <p:nvPr/>
        </p:nvSpPr>
        <p:spPr>
          <a:xfrm>
            <a:off x="6434906" y="1398952"/>
            <a:ext cx="2450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Ram Take this 10,000 that </a:t>
            </a:r>
          </a:p>
          <a:p>
            <a:r>
              <a:rPr lang="en-US" sz="1400" dirty="0"/>
              <a:t>you have given me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E34670A-BFCE-7B3F-F447-B6DBECF37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143" y="2235994"/>
            <a:ext cx="1107905" cy="2060624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E1587FD1-EA4A-567C-F127-1512F4BE5A70}"/>
              </a:ext>
            </a:extLst>
          </p:cNvPr>
          <p:cNvSpPr/>
          <p:nvPr/>
        </p:nvSpPr>
        <p:spPr>
          <a:xfrm>
            <a:off x="9368858" y="956547"/>
            <a:ext cx="2162281" cy="1068856"/>
          </a:xfrm>
          <a:prstGeom prst="wedgeEllipseCallout">
            <a:avLst>
              <a:gd name="adj1" fmla="val -22536"/>
              <a:gd name="adj2" fmla="val 6622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09220-3493-93B4-8841-42A155CC9444}"/>
              </a:ext>
            </a:extLst>
          </p:cNvPr>
          <p:cNvSpPr txBox="1"/>
          <p:nvPr/>
        </p:nvSpPr>
        <p:spPr>
          <a:xfrm>
            <a:off x="9685371" y="1268122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But Sam I have given</a:t>
            </a:r>
          </a:p>
          <a:p>
            <a:r>
              <a:rPr lang="en-US" sz="1400" dirty="0"/>
              <a:t> you 10 lakh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F0DCE8-A2F7-B262-D673-422D0BFDE088}"/>
              </a:ext>
            </a:extLst>
          </p:cNvPr>
          <p:cNvSpPr txBox="1"/>
          <p:nvPr/>
        </p:nvSpPr>
        <p:spPr>
          <a:xfrm>
            <a:off x="84544" y="5437982"/>
            <a:ext cx="1217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---------------------------------------------------------------------------------------------------------------------------------------------------------------------------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BA928A-5D9F-7904-C4E6-0EC173508A0E}"/>
              </a:ext>
            </a:extLst>
          </p:cNvPr>
          <p:cNvSpPr txBox="1"/>
          <p:nvPr/>
        </p:nvSpPr>
        <p:spPr>
          <a:xfrm>
            <a:off x="-68138" y="266482"/>
            <a:ext cx="1231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-----------------------------------------------------------------------------------------------------------------------------------------------------------------------------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F8B180-4B95-EB99-4531-995E2F42BDA8}"/>
              </a:ext>
            </a:extLst>
          </p:cNvPr>
          <p:cNvSpPr txBox="1"/>
          <p:nvPr/>
        </p:nvSpPr>
        <p:spPr>
          <a:xfrm>
            <a:off x="3771562" y="5905960"/>
            <a:ext cx="5212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Now both Ram and Sam goes to court for justice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EE9D673-7093-77E9-AA09-C59ECD3DA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44" y="2301943"/>
            <a:ext cx="1090611" cy="197745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38DE015-3024-386A-5E6C-816ADE1D0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83" y="2324272"/>
            <a:ext cx="1076319" cy="19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9281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48F431-8EF6-4C98-655C-D5087D29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49" y="1149851"/>
            <a:ext cx="1570300" cy="1505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5ABF8-3FD7-DC46-A195-D975D1B3A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82" y="2181246"/>
            <a:ext cx="1028777" cy="1860439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7480458C-3CE0-19E0-ADD0-841B13B68014}"/>
              </a:ext>
            </a:extLst>
          </p:cNvPr>
          <p:cNvSpPr/>
          <p:nvPr/>
        </p:nvSpPr>
        <p:spPr>
          <a:xfrm>
            <a:off x="71579" y="4334364"/>
            <a:ext cx="2907457" cy="707886"/>
          </a:xfrm>
          <a:prstGeom prst="wedgeEllipseCallout">
            <a:avLst>
              <a:gd name="adj1" fmla="val 24187"/>
              <a:gd name="adj2" fmla="val 6280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2C64A-2FDD-A4C5-6400-1CD0C3646218}"/>
              </a:ext>
            </a:extLst>
          </p:cNvPr>
          <p:cNvSpPr txBox="1"/>
          <p:nvPr/>
        </p:nvSpPr>
        <p:spPr>
          <a:xfrm>
            <a:off x="245215" y="4453380"/>
            <a:ext cx="2405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Oops.. I never knew about this</a:t>
            </a:r>
          </a:p>
          <a:p>
            <a:r>
              <a:rPr lang="en-US" sz="1400" dirty="0"/>
              <a:t>Technology..</a:t>
            </a:r>
          </a:p>
          <a:p>
            <a:endParaRPr lang="en-US" sz="1200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3FFD9FD5-BE2E-A7AC-3836-87998995576F}"/>
              </a:ext>
            </a:extLst>
          </p:cNvPr>
          <p:cNvSpPr/>
          <p:nvPr/>
        </p:nvSpPr>
        <p:spPr>
          <a:xfrm>
            <a:off x="4397617" y="214958"/>
            <a:ext cx="1733164" cy="681687"/>
          </a:xfrm>
          <a:prstGeom prst="wedgeEllipseCallout">
            <a:avLst>
              <a:gd name="adj1" fmla="val -6419"/>
              <a:gd name="adj2" fmla="val 8133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Ram gave you  1 </a:t>
            </a: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lakh 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50AF34-F7D1-F02D-DB35-6682FEF439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" b="14447"/>
          <a:stretch/>
        </p:blipFill>
        <p:spPr>
          <a:xfrm>
            <a:off x="4667468" y="2863430"/>
            <a:ext cx="1463313" cy="9966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E1F59E-5D85-8BB8-356F-BEADFF6B3607}"/>
              </a:ext>
            </a:extLst>
          </p:cNvPr>
          <p:cNvSpPr txBox="1"/>
          <p:nvPr/>
        </p:nvSpPr>
        <p:spPr>
          <a:xfrm>
            <a:off x="4846070" y="3740654"/>
            <a:ext cx="12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BANK LEDGER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6199C-5793-AE20-061B-533E9C8AA8C4}"/>
              </a:ext>
            </a:extLst>
          </p:cNvPr>
          <p:cNvSpPr txBox="1"/>
          <p:nvPr/>
        </p:nvSpPr>
        <p:spPr>
          <a:xfrm>
            <a:off x="71580" y="18278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CF7E2F-6332-F797-CDC2-983F535A28C6}"/>
              </a:ext>
            </a:extLst>
          </p:cNvPr>
          <p:cNvSpPr txBox="1"/>
          <p:nvPr/>
        </p:nvSpPr>
        <p:spPr>
          <a:xfrm>
            <a:off x="1181941" y="6524275"/>
            <a:ext cx="2264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of bank ledger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0DFB60-58AD-DAAC-509B-978B5AE18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33" y="1775095"/>
            <a:ext cx="2295372" cy="2295372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9432639-13E9-BD98-7946-66FF961639C9}"/>
              </a:ext>
            </a:extLst>
          </p:cNvPr>
          <p:cNvSpPr/>
          <p:nvPr/>
        </p:nvSpPr>
        <p:spPr>
          <a:xfrm>
            <a:off x="606071" y="896645"/>
            <a:ext cx="1733164" cy="1435902"/>
          </a:xfrm>
          <a:prstGeom prst="cloudCallout">
            <a:avLst>
              <a:gd name="adj1" fmla="val 39361"/>
              <a:gd name="adj2" fmla="val 538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117A9-CE1D-E2C0-91D5-3AB292DDD8DD}"/>
              </a:ext>
            </a:extLst>
          </p:cNvPr>
          <p:cNvSpPr txBox="1"/>
          <p:nvPr/>
        </p:nvSpPr>
        <p:spPr>
          <a:xfrm>
            <a:off x="769331" y="1108123"/>
            <a:ext cx="15119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did he know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after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manipulating the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F4F273-C385-9C7A-B596-A376522E2B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2"/>
          <a:stretch/>
        </p:blipFill>
        <p:spPr>
          <a:xfrm>
            <a:off x="1937293" y="5234943"/>
            <a:ext cx="822993" cy="11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713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4DA2CA-234B-4898-D316-E7A031D1A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9" r="19029"/>
          <a:stretch/>
        </p:blipFill>
        <p:spPr>
          <a:xfrm>
            <a:off x="5033644" y="638239"/>
            <a:ext cx="1544715" cy="1376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3F147-01EE-8F10-34A1-7B5A12AE5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2" t="12686" r="20850" b="4919"/>
          <a:stretch/>
        </p:blipFill>
        <p:spPr>
          <a:xfrm>
            <a:off x="8948882" y="631175"/>
            <a:ext cx="1710047" cy="1376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2850F-5A03-A350-C93C-6117880AD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5" t="29371" r="21723" b="30615"/>
          <a:stretch/>
        </p:blipFill>
        <p:spPr>
          <a:xfrm>
            <a:off x="8806602" y="3591569"/>
            <a:ext cx="2197182" cy="1109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6A3CC4-1C2F-2664-B16E-0F1CC3A4FE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4" t="23690" r="60607" b="33463"/>
          <a:stretch/>
        </p:blipFill>
        <p:spPr>
          <a:xfrm>
            <a:off x="1748546" y="638239"/>
            <a:ext cx="1269870" cy="13760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6AF068-223E-54A6-AAA9-289EDB120673}"/>
              </a:ext>
            </a:extLst>
          </p:cNvPr>
          <p:cNvSpPr txBox="1"/>
          <p:nvPr/>
        </p:nvSpPr>
        <p:spPr>
          <a:xfrm>
            <a:off x="3064727" y="1078158"/>
            <a:ext cx="18517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----------------------&gt;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Transaction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DD952-2DD8-7EB0-DBB1-38FCCA74B08B}"/>
              </a:ext>
            </a:extLst>
          </p:cNvPr>
          <p:cNvSpPr txBox="1"/>
          <p:nvPr/>
        </p:nvSpPr>
        <p:spPr>
          <a:xfrm>
            <a:off x="6676752" y="1078159"/>
            <a:ext cx="1952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----------------------&gt;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Peer-peer network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4B6DBB-CB8F-8F83-0297-F4B85388742D}"/>
              </a:ext>
            </a:extLst>
          </p:cNvPr>
          <p:cNvSpPr txBox="1"/>
          <p:nvPr/>
        </p:nvSpPr>
        <p:spPr>
          <a:xfrm rot="5400000">
            <a:off x="8917680" y="2431799"/>
            <a:ext cx="150024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-----------------&gt;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E34793-DD4F-1D6D-698B-54E7DF4B05C0}"/>
              </a:ext>
            </a:extLst>
          </p:cNvPr>
          <p:cNvSpPr txBox="1"/>
          <p:nvPr/>
        </p:nvSpPr>
        <p:spPr>
          <a:xfrm>
            <a:off x="9812593" y="2288374"/>
            <a:ext cx="2382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Miners approve and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added to blockchain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86EDF-D43B-C239-6E96-DFC4A7FF77C6}"/>
              </a:ext>
            </a:extLst>
          </p:cNvPr>
          <p:cNvSpPr txBox="1"/>
          <p:nvPr/>
        </p:nvSpPr>
        <p:spPr>
          <a:xfrm rot="10800000">
            <a:off x="6663711" y="3489697"/>
            <a:ext cx="20808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-----------------------&gt;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94715-B947-E957-27FE-35E8F591868B}"/>
              </a:ext>
            </a:extLst>
          </p:cNvPr>
          <p:cNvSpPr txBox="1"/>
          <p:nvPr/>
        </p:nvSpPr>
        <p:spPr>
          <a:xfrm>
            <a:off x="6918376" y="4035820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distributed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network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F806CED-9B5E-6A23-E37F-11BECBF1C7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t="3107" r="42111" b="9306"/>
          <a:stretch/>
        </p:blipFill>
        <p:spPr>
          <a:xfrm>
            <a:off x="5008072" y="3237590"/>
            <a:ext cx="1624615" cy="1581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258CD1B-396A-754B-E662-3BF519894C02}"/>
              </a:ext>
            </a:extLst>
          </p:cNvPr>
          <p:cNvSpPr txBox="1"/>
          <p:nvPr/>
        </p:nvSpPr>
        <p:spPr>
          <a:xfrm rot="10800000">
            <a:off x="2965146" y="3489696"/>
            <a:ext cx="195677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-----------------------&gt;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39A08FA-EBA5-8C74-DA2A-8C98EF5A93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2" t="22783" r="63583" b="24142"/>
          <a:stretch/>
        </p:blipFill>
        <p:spPr>
          <a:xfrm>
            <a:off x="1740334" y="3215615"/>
            <a:ext cx="1251270" cy="15816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94D6FBC-91D4-CBCC-B382-8D21D57870A3}"/>
              </a:ext>
            </a:extLst>
          </p:cNvPr>
          <p:cNvSpPr txBox="1"/>
          <p:nvPr/>
        </p:nvSpPr>
        <p:spPr>
          <a:xfrm>
            <a:off x="3321046" y="4006426"/>
            <a:ext cx="1200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B4B281-B54B-E76C-C41F-2F0397EBCA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3" t="72420" r="19855" b="20394"/>
          <a:stretch/>
        </p:blipFill>
        <p:spPr>
          <a:xfrm>
            <a:off x="3160450" y="5779841"/>
            <a:ext cx="5584105" cy="49281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204DD0F-E549-F518-AC51-275FEA51B94F}"/>
              </a:ext>
            </a:extLst>
          </p:cNvPr>
          <p:cNvSpPr txBox="1"/>
          <p:nvPr/>
        </p:nvSpPr>
        <p:spPr>
          <a:xfrm>
            <a:off x="3723366" y="5796880"/>
            <a:ext cx="428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For Blockchain</a:t>
            </a:r>
          </a:p>
        </p:txBody>
      </p:sp>
    </p:spTree>
    <p:extLst>
      <p:ext uri="{BB962C8B-B14F-4D97-AF65-F5344CB8AC3E}">
        <p14:creationId xmlns:p14="http://schemas.microsoft.com/office/powerpoint/2010/main" val="128538383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efining Blockchain Technology | Use Cases of Blockchain | Edureka">
            <a:extLst>
              <a:ext uri="{FF2B5EF4-FFF2-40B4-BE49-F238E27FC236}">
                <a16:creationId xmlns:a16="http://schemas.microsoft.com/office/drawing/2014/main" id="{6A785910-F943-CD1F-0F94-0D1A8C029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" r="1722"/>
          <a:stretch/>
        </p:blipFill>
        <p:spPr bwMode="auto">
          <a:xfrm>
            <a:off x="1954985" y="1569129"/>
            <a:ext cx="8708631" cy="325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84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ting: Can my office stop me from voting? Election Guidelines 2019">
            <a:extLst>
              <a:ext uri="{FF2B5EF4-FFF2-40B4-BE49-F238E27FC236}">
                <a16:creationId xmlns:a16="http://schemas.microsoft.com/office/drawing/2014/main" id="{DE6FE54F-64AA-C302-0485-B5FF9641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2" y="1633491"/>
            <a:ext cx="3562906" cy="26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Plan, Start, &amp; Grow a Real Estate Business: 22 Essential Tips">
            <a:extLst>
              <a:ext uri="{FF2B5EF4-FFF2-40B4-BE49-F238E27FC236}">
                <a16:creationId xmlns:a16="http://schemas.microsoft.com/office/drawing/2014/main" id="{47CB3054-728D-1CDF-DDF1-55A163AB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78" y="1633489"/>
            <a:ext cx="3746342" cy="267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cial Media - Small Business Trends">
            <a:extLst>
              <a:ext uri="{FF2B5EF4-FFF2-40B4-BE49-F238E27FC236}">
                <a16:creationId xmlns:a16="http://schemas.microsoft.com/office/drawing/2014/main" id="{28A7668B-1E1B-4174-F126-FAC4F7EFC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850" y="1633489"/>
            <a:ext cx="3882818" cy="26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90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6536CB-6BCD-F383-95E9-E32A2B3E5518}"/>
              </a:ext>
            </a:extLst>
          </p:cNvPr>
          <p:cNvSpPr txBox="1"/>
          <p:nvPr/>
        </p:nvSpPr>
        <p:spPr>
          <a:xfrm>
            <a:off x="2388093" y="2441360"/>
            <a:ext cx="7963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87216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155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Candara</vt:lpstr>
      <vt:lpstr>Georgia</vt:lpstr>
      <vt:lpstr>Georgia Pro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sandesh reddy</dc:creator>
  <cp:lastModifiedBy>sandesh reddy</cp:lastModifiedBy>
  <cp:revision>1</cp:revision>
  <dcterms:created xsi:type="dcterms:W3CDTF">2022-07-05T12:44:40Z</dcterms:created>
  <dcterms:modified xsi:type="dcterms:W3CDTF">2022-07-05T13:39:37Z</dcterms:modified>
</cp:coreProperties>
</file>